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6266"/>
  </p:normalViewPr>
  <p:slideViewPr>
    <p:cSldViewPr snapToGrid="0" showGuides="1">
      <p:cViewPr varScale="1">
        <p:scale>
          <a:sx n="94" d="100"/>
          <a:sy n="94" d="100"/>
        </p:scale>
        <p:origin x="216" y="7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261E0-C2D6-8966-A93A-BDD5F85429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D7414E-3898-C9D9-3F5F-546AC32E18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0012E9-0FA4-85C6-FF59-0835BEA5B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841F6-7129-4149-BEAD-D5675AD94D6C}" type="datetimeFigureOut">
              <a:rPr lang="en-KR" smtClean="0"/>
              <a:t>2024/02/19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EDD4E4-78E5-4CD1-AE76-0D91836B9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5B6A80-CDC2-9772-23ED-26271FFCA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559430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4AAEA-B2C6-F95B-4AE7-080794660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489DA0-2145-B23B-EE12-5AEC4CAE60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7B867-D2B4-2599-804E-9723865EC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841F6-7129-4149-BEAD-D5675AD94D6C}" type="datetimeFigureOut">
              <a:rPr lang="en-KR" smtClean="0"/>
              <a:t>2024/02/19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872F9-812B-5CED-2C87-230F1B7F3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02A00-EAD7-35A1-22D8-740F7712C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57088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98E3B0-729E-17EC-8DB9-631CF98784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AAFB30-17F1-63CB-F730-7C38179E5A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E39513-8BD5-0F69-EFD0-4E3EFF9AE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841F6-7129-4149-BEAD-D5675AD94D6C}" type="datetimeFigureOut">
              <a:rPr lang="en-KR" smtClean="0"/>
              <a:t>2024/02/19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0A04A-821D-957F-00FB-B70BC2F10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D78D5-9F46-1C37-F89F-038179143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787049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83025-CB89-8A50-4B44-223122BE8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96615-A104-48EF-1D18-8A442183E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B7E7E-9090-B1FA-59BC-D7813CAEE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841F6-7129-4149-BEAD-D5675AD94D6C}" type="datetimeFigureOut">
              <a:rPr lang="en-KR" smtClean="0"/>
              <a:t>2024/02/19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2DCAC7-DEFC-25C5-E8A2-FD15C5059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4C68C-0A46-7E62-DE1F-0792E1A31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822238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7A7D4-9634-26F5-CD6E-88FFC3B57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0414B-BF02-02D2-DFDE-86F60F5E8A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11B179-4227-EFE2-F4C6-0F4225783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841F6-7129-4149-BEAD-D5675AD94D6C}" type="datetimeFigureOut">
              <a:rPr lang="en-KR" smtClean="0"/>
              <a:t>2024/02/19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BA058-665B-80DD-693F-D64A65E2B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3E9709-0792-E83E-2C47-AA7ED1956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623778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7F21E-88E1-48DF-183E-EB493F4E4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3E677-CFD1-ED31-14AE-27489DD6E5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7881D0-C7AE-061A-0E77-BD3A3FA73B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A0DC7C-3C33-557A-2486-C8C1EF6D7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841F6-7129-4149-BEAD-D5675AD94D6C}" type="datetimeFigureOut">
              <a:rPr lang="en-KR" smtClean="0"/>
              <a:t>2024/02/19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A89A57-7774-DF32-4A4F-AFA0D76C5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F7DAA-B0E5-D93D-8A40-362A96FD9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720662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D44C7-ACB5-1CBE-9457-93EA1011B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50DA90-9721-C049-C28F-4411B4C07F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5DA781-C05C-E5C0-8395-E35006E8D0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4F5594-E514-C790-BAFB-2816B7A984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98A454-789D-9614-6584-41F94C020F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4001EB-182B-D212-1096-4B975804B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841F6-7129-4149-BEAD-D5675AD94D6C}" type="datetimeFigureOut">
              <a:rPr lang="en-KR" smtClean="0"/>
              <a:t>2024/02/19</a:t>
            </a:fld>
            <a:endParaRPr lang="en-K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910467-C016-78DA-3D3F-C5CC2A793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2DF2E2-8DA9-02BD-2C8F-1C03CEA86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498583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4A4DE-7F8D-FCFC-6ECA-8FA855C49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8336D1-181E-33EC-A9C6-932DD2744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841F6-7129-4149-BEAD-D5675AD94D6C}" type="datetimeFigureOut">
              <a:rPr lang="en-KR" smtClean="0"/>
              <a:t>2024/02/19</a:t>
            </a:fld>
            <a:endParaRPr lang="en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F6450A-48F9-CB43-870A-29C66643C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4D1A00-787E-88B3-ABCC-F29085FF1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442485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60BAC1-1BF7-9075-F2A5-0611FE272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841F6-7129-4149-BEAD-D5675AD94D6C}" type="datetimeFigureOut">
              <a:rPr lang="en-KR" smtClean="0"/>
              <a:t>2024/02/19</a:t>
            </a:fld>
            <a:endParaRPr lang="en-K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91179F-B90D-D283-DC43-1996D6D95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83CCD4-5F6D-D3BE-1CE7-D1E193FCB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400505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39FB0-CDBB-6DA9-B5EB-F8806B830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D28FE-0847-3AFE-5A95-8F1383182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60F172-6DDF-0DBB-BF42-11490391B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691AC4-24AD-2F4E-11F6-CA418CF35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841F6-7129-4149-BEAD-D5675AD94D6C}" type="datetimeFigureOut">
              <a:rPr lang="en-KR" smtClean="0"/>
              <a:t>2024/02/19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C0B1FD-5F56-3B62-270E-2D1C56F80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FF9C29-8035-565C-030D-DD12196A7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927072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16DC3-8706-5F3B-1255-71AAB9188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C5EB97-82E7-3CDB-BC26-48B40BDB96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612FD0-25E4-7233-A673-435E80E2FB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728643-EE46-6A25-9D70-D34388E23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841F6-7129-4149-BEAD-D5675AD94D6C}" type="datetimeFigureOut">
              <a:rPr lang="en-KR" smtClean="0"/>
              <a:t>2024/02/19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3929C4-7BF8-2574-7049-90E971591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986FE0-565A-B9EF-42A0-1CD9E908F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147752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E394ED-39AC-CA69-E553-9F8B71FB9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D9D3CE-C9ED-3613-967B-85C5DA32CD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21324-806B-6C14-2F46-B15DA0798F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9841F6-7129-4149-BEAD-D5675AD94D6C}" type="datetimeFigureOut">
              <a:rPr lang="en-KR" smtClean="0"/>
              <a:t>2024/02/19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6F50C-B789-8668-D333-A2F82C4201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EC638-56F5-67CC-6153-0E22CDF0D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239735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8C80A-9572-3C21-5A07-D48ECE55B2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2069" y="2342054"/>
            <a:ext cx="5307724" cy="913908"/>
          </a:xfrm>
        </p:spPr>
        <p:txBody>
          <a:bodyPr>
            <a:normAutofit/>
          </a:bodyPr>
          <a:lstStyle/>
          <a:p>
            <a:pPr algn="l"/>
            <a:r>
              <a:rPr lang="en-KR" sz="2800" dirty="0">
                <a:solidFill>
                  <a:schemeClr val="bg1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7-Dimensional Telescope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9642D2-5E31-639F-4201-F0EE621996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02069" y="3255962"/>
            <a:ext cx="10022006" cy="1655762"/>
          </a:xfrm>
        </p:spPr>
        <p:txBody>
          <a:bodyPr>
            <a:normAutofit/>
          </a:bodyPr>
          <a:lstStyle/>
          <a:p>
            <a:pPr algn="l"/>
            <a:r>
              <a:rPr lang="en-KR" sz="5400" dirty="0">
                <a:solidFill>
                  <a:schemeClr val="bg1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Exploring the Universe </a:t>
            </a:r>
            <a:br>
              <a:rPr lang="en-KR" sz="5400" dirty="0">
                <a:solidFill>
                  <a:schemeClr val="bg1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</a:br>
            <a:r>
              <a:rPr lang="en-KR" sz="5400" dirty="0">
                <a:solidFill>
                  <a:schemeClr val="bg1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in the Seven Aspects</a:t>
            </a:r>
          </a:p>
        </p:txBody>
      </p:sp>
    </p:spTree>
    <p:extLst>
      <p:ext uri="{BB962C8B-B14F-4D97-AF65-F5344CB8AC3E}">
        <p14:creationId xmlns:p14="http://schemas.microsoft.com/office/powerpoint/2010/main" val="3413503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C1F41A7-94AF-B560-F7E6-C8CD38333EDE}"/>
              </a:ext>
            </a:extLst>
          </p:cNvPr>
          <p:cNvGrpSpPr/>
          <p:nvPr/>
        </p:nvGrpSpPr>
        <p:grpSpPr>
          <a:xfrm>
            <a:off x="715097" y="-559550"/>
            <a:ext cx="10612545" cy="6015785"/>
            <a:chOff x="715097" y="-559550"/>
            <a:chExt cx="10612545" cy="6015785"/>
          </a:xfrm>
        </p:grpSpPr>
        <p:pic>
          <p:nvPicPr>
            <p:cNvPr id="7" name="Picture 6" descr="A large white building with black steering wheels&#10;&#10;Description automatically generated">
              <a:extLst>
                <a:ext uri="{FF2B5EF4-FFF2-40B4-BE49-F238E27FC236}">
                  <a16:creationId xmlns:a16="http://schemas.microsoft.com/office/drawing/2014/main" id="{04E0C1B4-AD55-14A1-3781-93F0D4AF9C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" b="52130"/>
            <a:stretch/>
          </p:blipFill>
          <p:spPr>
            <a:xfrm>
              <a:off x="715097" y="-559550"/>
              <a:ext cx="10612543" cy="5974862"/>
            </a:xfrm>
            <a:prstGeom prst="rect">
              <a:avLst/>
            </a:prstGeom>
          </p:spPr>
        </p:pic>
        <p:pic>
          <p:nvPicPr>
            <p:cNvPr id="5" name="Picture 4" descr="A telescope on a platform in the desert&#10;&#10;Description automatically generated">
              <a:extLst>
                <a:ext uri="{FF2B5EF4-FFF2-40B4-BE49-F238E27FC236}">
                  <a16:creationId xmlns:a16="http://schemas.microsoft.com/office/drawing/2014/main" id="{F7306F93-E4D2-0D88-0EF2-4488DAF86D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5098" y="-518627"/>
              <a:ext cx="10612544" cy="59748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4771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F1CC0DF-FF26-34CF-1072-041333875C17}"/>
              </a:ext>
            </a:extLst>
          </p:cNvPr>
          <p:cNvSpPr/>
          <p:nvPr/>
        </p:nvSpPr>
        <p:spPr>
          <a:xfrm>
            <a:off x="225971" y="1858616"/>
            <a:ext cx="11734797" cy="28587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sz="200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954826D-3871-6094-0614-1CF9B41E76F3}"/>
              </a:ext>
            </a:extLst>
          </p:cNvPr>
          <p:cNvCxnSpPr>
            <a:cxnSpLocks/>
          </p:cNvCxnSpPr>
          <p:nvPr/>
        </p:nvCxnSpPr>
        <p:spPr>
          <a:xfrm>
            <a:off x="2312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DD8ADCD-0961-1B1D-D64E-913930BFC676}"/>
              </a:ext>
            </a:extLst>
          </p:cNvPr>
          <p:cNvCxnSpPr>
            <a:cxnSpLocks/>
          </p:cNvCxnSpPr>
          <p:nvPr/>
        </p:nvCxnSpPr>
        <p:spPr>
          <a:xfrm>
            <a:off x="3836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81BAFD0-BD46-D39F-A7E2-1B39B7447939}"/>
              </a:ext>
            </a:extLst>
          </p:cNvPr>
          <p:cNvCxnSpPr>
            <a:cxnSpLocks/>
          </p:cNvCxnSpPr>
          <p:nvPr/>
        </p:nvCxnSpPr>
        <p:spPr>
          <a:xfrm>
            <a:off x="5360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C618147-1D27-A338-C3A6-724E27790620}"/>
              </a:ext>
            </a:extLst>
          </p:cNvPr>
          <p:cNvCxnSpPr>
            <a:cxnSpLocks/>
          </p:cNvCxnSpPr>
          <p:nvPr/>
        </p:nvCxnSpPr>
        <p:spPr>
          <a:xfrm>
            <a:off x="688428" y="1859414"/>
            <a:ext cx="0" cy="68503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5A52D59-74C2-3A29-4C57-794614DAD0F8}"/>
              </a:ext>
            </a:extLst>
          </p:cNvPr>
          <p:cNvCxnSpPr>
            <a:cxnSpLocks/>
          </p:cNvCxnSpPr>
          <p:nvPr/>
        </p:nvCxnSpPr>
        <p:spPr>
          <a:xfrm>
            <a:off x="8408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4795810-76B7-BF8F-0377-54C024247377}"/>
              </a:ext>
            </a:extLst>
          </p:cNvPr>
          <p:cNvCxnSpPr>
            <a:cxnSpLocks/>
          </p:cNvCxnSpPr>
          <p:nvPr/>
        </p:nvCxnSpPr>
        <p:spPr>
          <a:xfrm>
            <a:off x="9932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7352609-50DA-A4E1-9BE0-96CDAD2E336F}"/>
              </a:ext>
            </a:extLst>
          </p:cNvPr>
          <p:cNvCxnSpPr>
            <a:cxnSpLocks/>
          </p:cNvCxnSpPr>
          <p:nvPr/>
        </p:nvCxnSpPr>
        <p:spPr>
          <a:xfrm>
            <a:off x="11456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35C1672-5C0F-529D-1CE3-BADC522FD89E}"/>
              </a:ext>
            </a:extLst>
          </p:cNvPr>
          <p:cNvCxnSpPr>
            <a:cxnSpLocks/>
          </p:cNvCxnSpPr>
          <p:nvPr/>
        </p:nvCxnSpPr>
        <p:spPr>
          <a:xfrm>
            <a:off x="12980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38671E8-6548-5870-228E-A4D24C7FCE39}"/>
              </a:ext>
            </a:extLst>
          </p:cNvPr>
          <p:cNvCxnSpPr>
            <a:cxnSpLocks/>
          </p:cNvCxnSpPr>
          <p:nvPr/>
        </p:nvCxnSpPr>
        <p:spPr>
          <a:xfrm>
            <a:off x="14504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1569ECC-1ADE-CCC4-0FAC-EA945C719089}"/>
              </a:ext>
            </a:extLst>
          </p:cNvPr>
          <p:cNvCxnSpPr>
            <a:cxnSpLocks/>
          </p:cNvCxnSpPr>
          <p:nvPr/>
        </p:nvCxnSpPr>
        <p:spPr>
          <a:xfrm>
            <a:off x="16028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D15C7A1-2CA2-9004-892F-A518035C3308}"/>
              </a:ext>
            </a:extLst>
          </p:cNvPr>
          <p:cNvCxnSpPr>
            <a:cxnSpLocks/>
          </p:cNvCxnSpPr>
          <p:nvPr/>
        </p:nvCxnSpPr>
        <p:spPr>
          <a:xfrm>
            <a:off x="17552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29BA941-41B4-4D19-99D7-FF8F9BA2C2ED}"/>
              </a:ext>
            </a:extLst>
          </p:cNvPr>
          <p:cNvCxnSpPr>
            <a:cxnSpLocks/>
          </p:cNvCxnSpPr>
          <p:nvPr/>
        </p:nvCxnSpPr>
        <p:spPr>
          <a:xfrm>
            <a:off x="19076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7A0C4F1-CC70-5614-E5EB-05B6F418AB2C}"/>
              </a:ext>
            </a:extLst>
          </p:cNvPr>
          <p:cNvCxnSpPr>
            <a:cxnSpLocks/>
          </p:cNvCxnSpPr>
          <p:nvPr/>
        </p:nvCxnSpPr>
        <p:spPr>
          <a:xfrm>
            <a:off x="20600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0C0B39A-10A4-CB70-C5AC-26F8FBB83D65}"/>
              </a:ext>
            </a:extLst>
          </p:cNvPr>
          <p:cNvCxnSpPr>
            <a:cxnSpLocks/>
          </p:cNvCxnSpPr>
          <p:nvPr/>
        </p:nvCxnSpPr>
        <p:spPr>
          <a:xfrm>
            <a:off x="22124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6D92927-D3D4-3585-2A7F-8FCC1EA1C44F}"/>
              </a:ext>
            </a:extLst>
          </p:cNvPr>
          <p:cNvCxnSpPr>
            <a:cxnSpLocks/>
          </p:cNvCxnSpPr>
          <p:nvPr/>
        </p:nvCxnSpPr>
        <p:spPr>
          <a:xfrm>
            <a:off x="2364828" y="1859414"/>
            <a:ext cx="0" cy="68503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2A6126E-1705-C6A1-D40E-EFB4FD254E42}"/>
              </a:ext>
            </a:extLst>
          </p:cNvPr>
          <p:cNvCxnSpPr>
            <a:cxnSpLocks/>
          </p:cNvCxnSpPr>
          <p:nvPr/>
        </p:nvCxnSpPr>
        <p:spPr>
          <a:xfrm>
            <a:off x="25172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C6CA1BC-266C-1BD1-F86E-48F706678F54}"/>
              </a:ext>
            </a:extLst>
          </p:cNvPr>
          <p:cNvCxnSpPr>
            <a:cxnSpLocks/>
          </p:cNvCxnSpPr>
          <p:nvPr/>
        </p:nvCxnSpPr>
        <p:spPr>
          <a:xfrm>
            <a:off x="26696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242D658-0A0F-AE47-DD64-C5DD7469FA3A}"/>
              </a:ext>
            </a:extLst>
          </p:cNvPr>
          <p:cNvCxnSpPr>
            <a:cxnSpLocks/>
          </p:cNvCxnSpPr>
          <p:nvPr/>
        </p:nvCxnSpPr>
        <p:spPr>
          <a:xfrm>
            <a:off x="28220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7D3EB02-8115-A477-CB8B-1810FA331D23}"/>
              </a:ext>
            </a:extLst>
          </p:cNvPr>
          <p:cNvCxnSpPr>
            <a:cxnSpLocks/>
          </p:cNvCxnSpPr>
          <p:nvPr/>
        </p:nvCxnSpPr>
        <p:spPr>
          <a:xfrm>
            <a:off x="29744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002B55A-E7AD-7FB3-48B8-B510BB4F6455}"/>
              </a:ext>
            </a:extLst>
          </p:cNvPr>
          <p:cNvCxnSpPr>
            <a:cxnSpLocks/>
          </p:cNvCxnSpPr>
          <p:nvPr/>
        </p:nvCxnSpPr>
        <p:spPr>
          <a:xfrm>
            <a:off x="31268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F678AC9-339A-6C92-1D8D-AF9E34BCD949}"/>
              </a:ext>
            </a:extLst>
          </p:cNvPr>
          <p:cNvCxnSpPr>
            <a:cxnSpLocks/>
          </p:cNvCxnSpPr>
          <p:nvPr/>
        </p:nvCxnSpPr>
        <p:spPr>
          <a:xfrm>
            <a:off x="32792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31C71D6-8874-B0D9-E9ED-E926769D2425}"/>
              </a:ext>
            </a:extLst>
          </p:cNvPr>
          <p:cNvCxnSpPr>
            <a:cxnSpLocks/>
          </p:cNvCxnSpPr>
          <p:nvPr/>
        </p:nvCxnSpPr>
        <p:spPr>
          <a:xfrm>
            <a:off x="34316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DA985EF-6FC5-95E3-CE93-C91628C4AF90}"/>
              </a:ext>
            </a:extLst>
          </p:cNvPr>
          <p:cNvCxnSpPr>
            <a:cxnSpLocks/>
          </p:cNvCxnSpPr>
          <p:nvPr/>
        </p:nvCxnSpPr>
        <p:spPr>
          <a:xfrm>
            <a:off x="35840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8A47D41-0A47-F949-A418-4B1EDBFCB356}"/>
              </a:ext>
            </a:extLst>
          </p:cNvPr>
          <p:cNvCxnSpPr>
            <a:cxnSpLocks/>
          </p:cNvCxnSpPr>
          <p:nvPr/>
        </p:nvCxnSpPr>
        <p:spPr>
          <a:xfrm>
            <a:off x="37364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9542874-BA6E-E01D-9917-8DE3B27E565F}"/>
              </a:ext>
            </a:extLst>
          </p:cNvPr>
          <p:cNvCxnSpPr>
            <a:cxnSpLocks/>
          </p:cNvCxnSpPr>
          <p:nvPr/>
        </p:nvCxnSpPr>
        <p:spPr>
          <a:xfrm>
            <a:off x="38888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FBA71AF-8380-193F-35A2-C6EE55B8F703}"/>
              </a:ext>
            </a:extLst>
          </p:cNvPr>
          <p:cNvCxnSpPr>
            <a:cxnSpLocks/>
          </p:cNvCxnSpPr>
          <p:nvPr/>
        </p:nvCxnSpPr>
        <p:spPr>
          <a:xfrm>
            <a:off x="4041228" y="1859414"/>
            <a:ext cx="0" cy="68503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4623ECB-C7C4-0B5F-1EA1-7C686633B8E6}"/>
              </a:ext>
            </a:extLst>
          </p:cNvPr>
          <p:cNvCxnSpPr>
            <a:cxnSpLocks/>
          </p:cNvCxnSpPr>
          <p:nvPr/>
        </p:nvCxnSpPr>
        <p:spPr>
          <a:xfrm>
            <a:off x="41936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654A629-1837-4064-7B03-20DF445EE57A}"/>
              </a:ext>
            </a:extLst>
          </p:cNvPr>
          <p:cNvCxnSpPr>
            <a:cxnSpLocks/>
          </p:cNvCxnSpPr>
          <p:nvPr/>
        </p:nvCxnSpPr>
        <p:spPr>
          <a:xfrm>
            <a:off x="43460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DAAF8B0-4C9D-C289-2209-A4F40D1E76A7}"/>
              </a:ext>
            </a:extLst>
          </p:cNvPr>
          <p:cNvCxnSpPr>
            <a:cxnSpLocks/>
          </p:cNvCxnSpPr>
          <p:nvPr/>
        </p:nvCxnSpPr>
        <p:spPr>
          <a:xfrm>
            <a:off x="44984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C30AE09-2446-48C6-2BB2-B43B9697E709}"/>
              </a:ext>
            </a:extLst>
          </p:cNvPr>
          <p:cNvCxnSpPr>
            <a:cxnSpLocks/>
          </p:cNvCxnSpPr>
          <p:nvPr/>
        </p:nvCxnSpPr>
        <p:spPr>
          <a:xfrm>
            <a:off x="46508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F378E31-6FEF-5989-71A1-39F870D79C7E}"/>
              </a:ext>
            </a:extLst>
          </p:cNvPr>
          <p:cNvCxnSpPr>
            <a:cxnSpLocks/>
          </p:cNvCxnSpPr>
          <p:nvPr/>
        </p:nvCxnSpPr>
        <p:spPr>
          <a:xfrm>
            <a:off x="48032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0CE5C50-3D41-686C-E55C-FB14605746BF}"/>
              </a:ext>
            </a:extLst>
          </p:cNvPr>
          <p:cNvCxnSpPr>
            <a:cxnSpLocks/>
          </p:cNvCxnSpPr>
          <p:nvPr/>
        </p:nvCxnSpPr>
        <p:spPr>
          <a:xfrm>
            <a:off x="49556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4BB8477-2746-85AB-2BA9-AF8FAD3B113B}"/>
              </a:ext>
            </a:extLst>
          </p:cNvPr>
          <p:cNvCxnSpPr>
            <a:cxnSpLocks/>
          </p:cNvCxnSpPr>
          <p:nvPr/>
        </p:nvCxnSpPr>
        <p:spPr>
          <a:xfrm>
            <a:off x="51080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C64895E-A124-1907-7009-9061B1D38C53}"/>
              </a:ext>
            </a:extLst>
          </p:cNvPr>
          <p:cNvCxnSpPr>
            <a:cxnSpLocks/>
          </p:cNvCxnSpPr>
          <p:nvPr/>
        </p:nvCxnSpPr>
        <p:spPr>
          <a:xfrm>
            <a:off x="52604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6CA30AA-E24D-17CD-3731-4131A131BEC7}"/>
              </a:ext>
            </a:extLst>
          </p:cNvPr>
          <p:cNvCxnSpPr>
            <a:cxnSpLocks/>
          </p:cNvCxnSpPr>
          <p:nvPr/>
        </p:nvCxnSpPr>
        <p:spPr>
          <a:xfrm>
            <a:off x="54128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49659BE-5290-845E-28E8-4909FF89C1E8}"/>
              </a:ext>
            </a:extLst>
          </p:cNvPr>
          <p:cNvCxnSpPr>
            <a:cxnSpLocks/>
          </p:cNvCxnSpPr>
          <p:nvPr/>
        </p:nvCxnSpPr>
        <p:spPr>
          <a:xfrm>
            <a:off x="55652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1922B6E-1671-32AD-4BFD-9189B5E52392}"/>
              </a:ext>
            </a:extLst>
          </p:cNvPr>
          <p:cNvCxnSpPr>
            <a:cxnSpLocks/>
          </p:cNvCxnSpPr>
          <p:nvPr/>
        </p:nvCxnSpPr>
        <p:spPr>
          <a:xfrm>
            <a:off x="5717628" y="1859414"/>
            <a:ext cx="0" cy="68503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E25D16A-0AB7-B359-C06F-D89DC6A0D92D}"/>
              </a:ext>
            </a:extLst>
          </p:cNvPr>
          <p:cNvCxnSpPr>
            <a:cxnSpLocks/>
          </p:cNvCxnSpPr>
          <p:nvPr/>
        </p:nvCxnSpPr>
        <p:spPr>
          <a:xfrm>
            <a:off x="58700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BEC0A3E-4603-5232-A07C-42EF217406B9}"/>
              </a:ext>
            </a:extLst>
          </p:cNvPr>
          <p:cNvCxnSpPr>
            <a:cxnSpLocks/>
          </p:cNvCxnSpPr>
          <p:nvPr/>
        </p:nvCxnSpPr>
        <p:spPr>
          <a:xfrm>
            <a:off x="60224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38D690B-3216-75B1-F598-D0E41424621E}"/>
              </a:ext>
            </a:extLst>
          </p:cNvPr>
          <p:cNvCxnSpPr>
            <a:cxnSpLocks/>
          </p:cNvCxnSpPr>
          <p:nvPr/>
        </p:nvCxnSpPr>
        <p:spPr>
          <a:xfrm>
            <a:off x="61748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801D748-B0A4-DAB2-77CB-3EA7AA8BA1BB}"/>
              </a:ext>
            </a:extLst>
          </p:cNvPr>
          <p:cNvCxnSpPr>
            <a:cxnSpLocks/>
          </p:cNvCxnSpPr>
          <p:nvPr/>
        </p:nvCxnSpPr>
        <p:spPr>
          <a:xfrm>
            <a:off x="63272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D75B7330-FEBE-B8AB-42BB-4B8188CDDD90}"/>
              </a:ext>
            </a:extLst>
          </p:cNvPr>
          <p:cNvCxnSpPr>
            <a:cxnSpLocks/>
          </p:cNvCxnSpPr>
          <p:nvPr/>
        </p:nvCxnSpPr>
        <p:spPr>
          <a:xfrm>
            <a:off x="64796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815AAFF-B7D1-5F08-9654-29AD2E0BBDB2}"/>
              </a:ext>
            </a:extLst>
          </p:cNvPr>
          <p:cNvCxnSpPr>
            <a:cxnSpLocks/>
          </p:cNvCxnSpPr>
          <p:nvPr/>
        </p:nvCxnSpPr>
        <p:spPr>
          <a:xfrm>
            <a:off x="66320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0384A821-54A9-79B9-A37F-0698A1032339}"/>
              </a:ext>
            </a:extLst>
          </p:cNvPr>
          <p:cNvCxnSpPr>
            <a:cxnSpLocks/>
          </p:cNvCxnSpPr>
          <p:nvPr/>
        </p:nvCxnSpPr>
        <p:spPr>
          <a:xfrm>
            <a:off x="67844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27F29DF-EDC3-5A89-3092-6F6C0B04A2E0}"/>
              </a:ext>
            </a:extLst>
          </p:cNvPr>
          <p:cNvCxnSpPr>
            <a:cxnSpLocks/>
          </p:cNvCxnSpPr>
          <p:nvPr/>
        </p:nvCxnSpPr>
        <p:spPr>
          <a:xfrm>
            <a:off x="69368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9A7F58A-B5B8-67B6-81EC-4379A77BEAF6}"/>
              </a:ext>
            </a:extLst>
          </p:cNvPr>
          <p:cNvCxnSpPr>
            <a:cxnSpLocks/>
          </p:cNvCxnSpPr>
          <p:nvPr/>
        </p:nvCxnSpPr>
        <p:spPr>
          <a:xfrm>
            <a:off x="70892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57123CE-EA43-768F-F033-128C94D1E838}"/>
              </a:ext>
            </a:extLst>
          </p:cNvPr>
          <p:cNvCxnSpPr>
            <a:cxnSpLocks/>
          </p:cNvCxnSpPr>
          <p:nvPr/>
        </p:nvCxnSpPr>
        <p:spPr>
          <a:xfrm>
            <a:off x="72416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5BAC38F-0BA5-BA0F-214D-740921E000AC}"/>
              </a:ext>
            </a:extLst>
          </p:cNvPr>
          <p:cNvCxnSpPr>
            <a:cxnSpLocks/>
          </p:cNvCxnSpPr>
          <p:nvPr/>
        </p:nvCxnSpPr>
        <p:spPr>
          <a:xfrm>
            <a:off x="7394028" y="1859414"/>
            <a:ext cx="0" cy="68503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7F46765-B05B-39C4-D035-2E0C6EF33E6D}"/>
              </a:ext>
            </a:extLst>
          </p:cNvPr>
          <p:cNvCxnSpPr>
            <a:cxnSpLocks/>
          </p:cNvCxnSpPr>
          <p:nvPr/>
        </p:nvCxnSpPr>
        <p:spPr>
          <a:xfrm>
            <a:off x="75464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23327B1-412C-8A84-6E3D-A9ECEE66F827}"/>
              </a:ext>
            </a:extLst>
          </p:cNvPr>
          <p:cNvCxnSpPr>
            <a:cxnSpLocks/>
          </p:cNvCxnSpPr>
          <p:nvPr/>
        </p:nvCxnSpPr>
        <p:spPr>
          <a:xfrm>
            <a:off x="76988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3D46409-423B-C85E-496B-35F6E3EF6F68}"/>
              </a:ext>
            </a:extLst>
          </p:cNvPr>
          <p:cNvCxnSpPr>
            <a:cxnSpLocks/>
          </p:cNvCxnSpPr>
          <p:nvPr/>
        </p:nvCxnSpPr>
        <p:spPr>
          <a:xfrm>
            <a:off x="78512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C0E525DF-340A-82FD-1B47-A055565B5121}"/>
              </a:ext>
            </a:extLst>
          </p:cNvPr>
          <p:cNvCxnSpPr>
            <a:cxnSpLocks/>
          </p:cNvCxnSpPr>
          <p:nvPr/>
        </p:nvCxnSpPr>
        <p:spPr>
          <a:xfrm>
            <a:off x="80036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595352F7-3838-51F4-EEA2-0FB905018016}"/>
              </a:ext>
            </a:extLst>
          </p:cNvPr>
          <p:cNvCxnSpPr>
            <a:cxnSpLocks/>
          </p:cNvCxnSpPr>
          <p:nvPr/>
        </p:nvCxnSpPr>
        <p:spPr>
          <a:xfrm>
            <a:off x="81560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2EB03DC3-EDAA-CD3E-FBDA-B73BC0109EDC}"/>
              </a:ext>
            </a:extLst>
          </p:cNvPr>
          <p:cNvCxnSpPr>
            <a:cxnSpLocks/>
          </p:cNvCxnSpPr>
          <p:nvPr/>
        </p:nvCxnSpPr>
        <p:spPr>
          <a:xfrm>
            <a:off x="83084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9CF0F00-F2E1-BF71-1B61-849A21748386}"/>
              </a:ext>
            </a:extLst>
          </p:cNvPr>
          <p:cNvCxnSpPr>
            <a:cxnSpLocks/>
          </p:cNvCxnSpPr>
          <p:nvPr/>
        </p:nvCxnSpPr>
        <p:spPr>
          <a:xfrm>
            <a:off x="84608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D1EAC2A-D5AC-A166-8983-E0779251EA2F}"/>
              </a:ext>
            </a:extLst>
          </p:cNvPr>
          <p:cNvCxnSpPr>
            <a:cxnSpLocks/>
          </p:cNvCxnSpPr>
          <p:nvPr/>
        </p:nvCxnSpPr>
        <p:spPr>
          <a:xfrm>
            <a:off x="86132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58325A9A-640D-FB43-6AEF-A3E13C37A8A0}"/>
              </a:ext>
            </a:extLst>
          </p:cNvPr>
          <p:cNvCxnSpPr>
            <a:cxnSpLocks/>
          </p:cNvCxnSpPr>
          <p:nvPr/>
        </p:nvCxnSpPr>
        <p:spPr>
          <a:xfrm>
            <a:off x="87656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334F9217-0199-8905-F08E-8EE6A1CEB034}"/>
              </a:ext>
            </a:extLst>
          </p:cNvPr>
          <p:cNvCxnSpPr>
            <a:cxnSpLocks/>
          </p:cNvCxnSpPr>
          <p:nvPr/>
        </p:nvCxnSpPr>
        <p:spPr>
          <a:xfrm>
            <a:off x="89180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0C263A6-DCFF-35AF-6A65-CFE65F540D72}"/>
              </a:ext>
            </a:extLst>
          </p:cNvPr>
          <p:cNvCxnSpPr>
            <a:cxnSpLocks/>
          </p:cNvCxnSpPr>
          <p:nvPr/>
        </p:nvCxnSpPr>
        <p:spPr>
          <a:xfrm>
            <a:off x="9070428" y="1859414"/>
            <a:ext cx="0" cy="68503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75EBD19-E5BC-55CC-BB0F-860E6D7E2991}"/>
              </a:ext>
            </a:extLst>
          </p:cNvPr>
          <p:cNvCxnSpPr>
            <a:cxnSpLocks/>
          </p:cNvCxnSpPr>
          <p:nvPr/>
        </p:nvCxnSpPr>
        <p:spPr>
          <a:xfrm>
            <a:off x="92228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0B51B289-23B5-1D61-1703-0DAABF64EDD3}"/>
              </a:ext>
            </a:extLst>
          </p:cNvPr>
          <p:cNvCxnSpPr>
            <a:cxnSpLocks/>
          </p:cNvCxnSpPr>
          <p:nvPr/>
        </p:nvCxnSpPr>
        <p:spPr>
          <a:xfrm>
            <a:off x="93752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FEA36E69-12A3-5838-F0D1-5794C412A6A3}"/>
              </a:ext>
            </a:extLst>
          </p:cNvPr>
          <p:cNvCxnSpPr>
            <a:cxnSpLocks/>
          </p:cNvCxnSpPr>
          <p:nvPr/>
        </p:nvCxnSpPr>
        <p:spPr>
          <a:xfrm>
            <a:off x="95276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F4E9F54-1CED-BEF3-D575-22E3852FC800}"/>
              </a:ext>
            </a:extLst>
          </p:cNvPr>
          <p:cNvCxnSpPr>
            <a:cxnSpLocks/>
          </p:cNvCxnSpPr>
          <p:nvPr/>
        </p:nvCxnSpPr>
        <p:spPr>
          <a:xfrm>
            <a:off x="96800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5254E254-6BA5-66E7-AFC9-84C73078D67F}"/>
              </a:ext>
            </a:extLst>
          </p:cNvPr>
          <p:cNvCxnSpPr>
            <a:cxnSpLocks/>
          </p:cNvCxnSpPr>
          <p:nvPr/>
        </p:nvCxnSpPr>
        <p:spPr>
          <a:xfrm>
            <a:off x="98324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DC9EBAA8-CE26-63A0-F231-CDBA9C5DAF2A}"/>
              </a:ext>
            </a:extLst>
          </p:cNvPr>
          <p:cNvCxnSpPr>
            <a:cxnSpLocks/>
          </p:cNvCxnSpPr>
          <p:nvPr/>
        </p:nvCxnSpPr>
        <p:spPr>
          <a:xfrm>
            <a:off x="99848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0529025-3698-23A2-5FA3-F8A3457ABB1A}"/>
              </a:ext>
            </a:extLst>
          </p:cNvPr>
          <p:cNvCxnSpPr>
            <a:cxnSpLocks/>
          </p:cNvCxnSpPr>
          <p:nvPr/>
        </p:nvCxnSpPr>
        <p:spPr>
          <a:xfrm>
            <a:off x="101372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129E9123-D636-64CB-F905-595B46F34036}"/>
              </a:ext>
            </a:extLst>
          </p:cNvPr>
          <p:cNvCxnSpPr>
            <a:cxnSpLocks/>
          </p:cNvCxnSpPr>
          <p:nvPr/>
        </p:nvCxnSpPr>
        <p:spPr>
          <a:xfrm>
            <a:off x="102896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F4CF5D6F-E72D-EDB6-F412-2567D06A7C27}"/>
              </a:ext>
            </a:extLst>
          </p:cNvPr>
          <p:cNvCxnSpPr>
            <a:cxnSpLocks/>
          </p:cNvCxnSpPr>
          <p:nvPr/>
        </p:nvCxnSpPr>
        <p:spPr>
          <a:xfrm>
            <a:off x="104420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F3EF7F73-D6C3-5EAB-EE5D-4B4BC63C1339}"/>
              </a:ext>
            </a:extLst>
          </p:cNvPr>
          <p:cNvCxnSpPr>
            <a:cxnSpLocks/>
          </p:cNvCxnSpPr>
          <p:nvPr/>
        </p:nvCxnSpPr>
        <p:spPr>
          <a:xfrm>
            <a:off x="105944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CC1EBFA-362F-F07B-B5F4-6B19CDC1EAB3}"/>
              </a:ext>
            </a:extLst>
          </p:cNvPr>
          <p:cNvCxnSpPr>
            <a:cxnSpLocks/>
          </p:cNvCxnSpPr>
          <p:nvPr/>
        </p:nvCxnSpPr>
        <p:spPr>
          <a:xfrm>
            <a:off x="10746828" y="1859414"/>
            <a:ext cx="0" cy="68503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B60DD141-04D2-FC76-CF47-6BE5281448A6}"/>
              </a:ext>
            </a:extLst>
          </p:cNvPr>
          <p:cNvCxnSpPr>
            <a:cxnSpLocks/>
          </p:cNvCxnSpPr>
          <p:nvPr/>
        </p:nvCxnSpPr>
        <p:spPr>
          <a:xfrm>
            <a:off x="108992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20B7814A-C25E-8648-BE0F-C40F34C3FDEE}"/>
              </a:ext>
            </a:extLst>
          </p:cNvPr>
          <p:cNvCxnSpPr>
            <a:cxnSpLocks/>
          </p:cNvCxnSpPr>
          <p:nvPr/>
        </p:nvCxnSpPr>
        <p:spPr>
          <a:xfrm>
            <a:off x="110516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4CAD9B3C-8B1F-7210-0D5E-348DC12A2B0C}"/>
              </a:ext>
            </a:extLst>
          </p:cNvPr>
          <p:cNvCxnSpPr>
            <a:cxnSpLocks/>
          </p:cNvCxnSpPr>
          <p:nvPr/>
        </p:nvCxnSpPr>
        <p:spPr>
          <a:xfrm>
            <a:off x="112040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E63E3C16-E65B-B8D9-E51D-58979F6254F3}"/>
              </a:ext>
            </a:extLst>
          </p:cNvPr>
          <p:cNvCxnSpPr>
            <a:cxnSpLocks/>
          </p:cNvCxnSpPr>
          <p:nvPr/>
        </p:nvCxnSpPr>
        <p:spPr>
          <a:xfrm>
            <a:off x="113564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4A674CE2-73A5-1846-80BB-B62722409C99}"/>
              </a:ext>
            </a:extLst>
          </p:cNvPr>
          <p:cNvCxnSpPr>
            <a:cxnSpLocks/>
          </p:cNvCxnSpPr>
          <p:nvPr/>
        </p:nvCxnSpPr>
        <p:spPr>
          <a:xfrm>
            <a:off x="115088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F225146E-0BEF-6866-EC4D-7CB357624372}"/>
              </a:ext>
            </a:extLst>
          </p:cNvPr>
          <p:cNvCxnSpPr>
            <a:cxnSpLocks/>
          </p:cNvCxnSpPr>
          <p:nvPr/>
        </p:nvCxnSpPr>
        <p:spPr>
          <a:xfrm>
            <a:off x="116612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18F8C98-59AA-185C-6FEC-F3324416956C}"/>
              </a:ext>
            </a:extLst>
          </p:cNvPr>
          <p:cNvCxnSpPr>
            <a:cxnSpLocks/>
          </p:cNvCxnSpPr>
          <p:nvPr/>
        </p:nvCxnSpPr>
        <p:spPr>
          <a:xfrm>
            <a:off x="11813628" y="1859414"/>
            <a:ext cx="0" cy="6850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47AE09F6-0C47-7718-9ED5-378C90D9187E}"/>
              </a:ext>
            </a:extLst>
          </p:cNvPr>
          <p:cNvSpPr txBox="1"/>
          <p:nvPr/>
        </p:nvSpPr>
        <p:spPr>
          <a:xfrm>
            <a:off x="383628" y="1933096"/>
            <a:ext cx="609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900" dirty="0">
                <a:solidFill>
                  <a:schemeClr val="bg2"/>
                </a:solidFill>
              </a:rPr>
              <a:t>Latitude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A613EFE5-5CD3-6BFB-C3A7-4266CE6483FD}"/>
              </a:ext>
            </a:extLst>
          </p:cNvPr>
          <p:cNvSpPr txBox="1"/>
          <p:nvPr/>
        </p:nvSpPr>
        <p:spPr>
          <a:xfrm>
            <a:off x="1830552" y="1933096"/>
            <a:ext cx="1066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900" dirty="0">
                <a:solidFill>
                  <a:schemeClr val="bg2"/>
                </a:solidFill>
              </a:rPr>
              <a:t>Longitude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3D026072-2C22-8F66-FB1C-7B2558613A9A}"/>
              </a:ext>
            </a:extLst>
          </p:cNvPr>
          <p:cNvSpPr txBox="1"/>
          <p:nvPr/>
        </p:nvSpPr>
        <p:spPr>
          <a:xfrm>
            <a:off x="3506076" y="1933096"/>
            <a:ext cx="1066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900">
                <a:solidFill>
                  <a:schemeClr val="bg2"/>
                </a:solidFill>
              </a:rPr>
              <a:t>Distance</a:t>
            </a:r>
            <a:endParaRPr lang="en-KR" sz="900" dirty="0">
              <a:solidFill>
                <a:schemeClr val="bg2"/>
              </a:solidFill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1BE9451F-F0FF-4D70-53E3-745651ADFB20}"/>
              </a:ext>
            </a:extLst>
          </p:cNvPr>
          <p:cNvSpPr txBox="1"/>
          <p:nvPr/>
        </p:nvSpPr>
        <p:spPr>
          <a:xfrm>
            <a:off x="5181600" y="1933096"/>
            <a:ext cx="1066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2"/>
                </a:solidFill>
              </a:rPr>
              <a:t>Radial Velocity</a:t>
            </a:r>
            <a:endParaRPr lang="en-KR" sz="900" dirty="0">
              <a:solidFill>
                <a:schemeClr val="bg2"/>
              </a:solidFill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3232B1B6-1BFB-3C6E-B252-3DE8F0C0438A}"/>
              </a:ext>
            </a:extLst>
          </p:cNvPr>
          <p:cNvSpPr txBox="1"/>
          <p:nvPr/>
        </p:nvSpPr>
        <p:spPr>
          <a:xfrm>
            <a:off x="6857124" y="1933096"/>
            <a:ext cx="1066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2"/>
                </a:solidFill>
              </a:rPr>
              <a:t>Brightness</a:t>
            </a:r>
            <a:endParaRPr lang="en-KR" sz="900" dirty="0">
              <a:solidFill>
                <a:schemeClr val="bg2"/>
              </a:solidFill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C3B499F0-28B6-1173-3819-9A1E650605B2}"/>
              </a:ext>
            </a:extLst>
          </p:cNvPr>
          <p:cNvSpPr txBox="1"/>
          <p:nvPr/>
        </p:nvSpPr>
        <p:spPr>
          <a:xfrm>
            <a:off x="8532648" y="1933096"/>
            <a:ext cx="1066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2"/>
                </a:solidFill>
              </a:rPr>
              <a:t>Wavelength</a:t>
            </a:r>
            <a:endParaRPr lang="en-KR" sz="900" dirty="0">
              <a:solidFill>
                <a:schemeClr val="bg2"/>
              </a:solidFill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AFD47BB3-D8BC-1703-1CE8-14B28C74539D}"/>
              </a:ext>
            </a:extLst>
          </p:cNvPr>
          <p:cNvSpPr txBox="1"/>
          <p:nvPr/>
        </p:nvSpPr>
        <p:spPr>
          <a:xfrm>
            <a:off x="10208172" y="1933096"/>
            <a:ext cx="1066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2"/>
                </a:solidFill>
              </a:rPr>
              <a:t>Time</a:t>
            </a:r>
            <a:endParaRPr lang="en-KR" sz="9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6665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roup 82">
            <a:extLst>
              <a:ext uri="{FF2B5EF4-FFF2-40B4-BE49-F238E27FC236}">
                <a16:creationId xmlns:a16="http://schemas.microsoft.com/office/drawing/2014/main" id="{AD5AE3BC-C44E-6074-7313-7CB0F09387D4}"/>
              </a:ext>
            </a:extLst>
          </p:cNvPr>
          <p:cNvGrpSpPr/>
          <p:nvPr/>
        </p:nvGrpSpPr>
        <p:grpSpPr>
          <a:xfrm>
            <a:off x="2266950" y="1949450"/>
            <a:ext cx="9925050" cy="2959100"/>
            <a:chOff x="2266950" y="1949450"/>
            <a:chExt cx="9925050" cy="2959100"/>
          </a:xfrm>
        </p:grpSpPr>
        <p:pic>
          <p:nvPicPr>
            <p:cNvPr id="3" name="Picture 2" descr="A colorful circle with a star in the center&#10;&#10;Description automatically generated">
              <a:extLst>
                <a:ext uri="{FF2B5EF4-FFF2-40B4-BE49-F238E27FC236}">
                  <a16:creationId xmlns:a16="http://schemas.microsoft.com/office/drawing/2014/main" id="{9A0B2C29-EC42-861B-0E84-3F3051A04FA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66950" y="1949450"/>
              <a:ext cx="3390900" cy="29591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AF8082D-7E66-B52D-BA06-A898A0C75297}"/>
                </a:ext>
              </a:extLst>
            </p:cNvPr>
            <p:cNvSpPr txBox="1"/>
            <p:nvPr/>
          </p:nvSpPr>
          <p:spPr>
            <a:xfrm>
              <a:off x="5657850" y="2367171"/>
              <a:ext cx="6534150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KR" sz="6600" dirty="0">
                  <a:solidFill>
                    <a:schemeClr val="bg2"/>
                  </a:solidFill>
                  <a:latin typeface="Comic Sans MS" panose="030F0902030302020204" pitchFamily="66" charset="0"/>
                  <a:cs typeface="AkayaKanadaka" panose="02010502080401010103" pitchFamily="2" charset="77"/>
                </a:rPr>
                <a:t>7-Dimensional</a:t>
              </a:r>
            </a:p>
            <a:p>
              <a:r>
                <a:rPr lang="en-KR" sz="6600" dirty="0">
                  <a:solidFill>
                    <a:schemeClr val="bg2"/>
                  </a:solidFill>
                  <a:latin typeface="Comic Sans MS" panose="030F0902030302020204" pitchFamily="66" charset="0"/>
                  <a:cs typeface="AkayaKanadaka" panose="02010502080401010103" pitchFamily="2" charset="77"/>
                </a:rPr>
                <a:t>Sky Survey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886191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20304</TotalTime>
  <Words>21</Words>
  <Application>Microsoft Macintosh PowerPoint</Application>
  <PresentationFormat>Widescreen</PresentationFormat>
  <Paragraphs>11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Comic Sans MS</vt:lpstr>
      <vt:lpstr>Sabon Next LT</vt:lpstr>
      <vt:lpstr>Office Theme</vt:lpstr>
      <vt:lpstr>7-Dimensional Telescope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7-Dimensional Telescope</dc:title>
  <dc:creator>donggeun tak</dc:creator>
  <cp:lastModifiedBy>donggeun tak</cp:lastModifiedBy>
  <cp:revision>2</cp:revision>
  <dcterms:created xsi:type="dcterms:W3CDTF">2024-01-30T07:35:30Z</dcterms:created>
  <dcterms:modified xsi:type="dcterms:W3CDTF">2024-02-19T06:02:00Z</dcterms:modified>
</cp:coreProperties>
</file>

<file path=docProps/thumbnail.jpeg>
</file>